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duisburg.online/index.html" TargetMode="External"/><Relationship Id="rId3" Type="http://schemas.openxmlformats.org/officeDocument/2006/relationships/hyperlink" Target="https://azure.1a-holzbauduisburg.online/paket-a764fafb947449b59f69057778dd6518/holzbau-leistungen-in-duisburg-welche-projekte-sind-m-glich-und-wo-beg-32ce77a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Tragwerk, Hülle, Anschlüsse und Planungsschritte</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Holzbau-Leistungen in Duisburg: Welche Projekte sind möglich und wo beginnt die Planung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